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274" r:id="rId4"/>
    <p:sldId id="259" r:id="rId5"/>
    <p:sldId id="270" r:id="rId6"/>
    <p:sldId id="260" r:id="rId7"/>
    <p:sldId id="275" r:id="rId8"/>
    <p:sldId id="261" r:id="rId9"/>
    <p:sldId id="276" r:id="rId10"/>
    <p:sldId id="262" r:id="rId11"/>
    <p:sldId id="263" r:id="rId12"/>
    <p:sldId id="265" r:id="rId13"/>
    <p:sldId id="266" r:id="rId14"/>
    <p:sldId id="277" r:id="rId15"/>
    <p:sldId id="279" r:id="rId16"/>
    <p:sldId id="278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59"/>
            <p14:sldId id="270"/>
            <p14:sldId id="260"/>
            <p14:sldId id="275"/>
            <p14:sldId id="261"/>
            <p14:sldId id="276"/>
            <p14:sldId id="262"/>
            <p14:sldId id="263"/>
            <p14:sldId id="265"/>
            <p14:sldId id="266"/>
            <p14:sldId id="277"/>
            <p14:sldId id="279"/>
            <p14:sldId id="278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095" autoAdjust="0"/>
  </p:normalViewPr>
  <p:slideViewPr>
    <p:cSldViewPr snapToGrid="0">
      <p:cViewPr varScale="1">
        <p:scale>
          <a:sx n="116" d="100"/>
          <a:sy n="116" d="100"/>
        </p:scale>
        <p:origin x="97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33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10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928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4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2020/7/6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830418" y="2323134"/>
            <a:ext cx="724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 Unified Dual-view Model for Review Summarization and Sentiment Classification with Inconsistency Loss</a:t>
            </a:r>
          </a:p>
          <a:p>
            <a:r>
              <a:rPr lang="zh-CN" altLang="en-US" sz="2400" dirty="0"/>
              <a:t>（</a:t>
            </a:r>
            <a:r>
              <a:rPr lang="en-US" altLang="zh-CN" sz="2400" dirty="0"/>
              <a:t>SIGIR 2020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7434470" y="4073201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830418" y="5080364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代码：</a:t>
            </a:r>
            <a:r>
              <a:rPr lang="en-US" altLang="zh-CN" sz="1400" dirty="0"/>
              <a:t>https://github.com/kenchan0226/dual_view_review_sum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E8B226-2416-419C-A129-1EE9A17A7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825"/>
            <a:ext cx="12192000" cy="27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2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0A6CC0-524A-4CB2-AF6C-813053E2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6916"/>
            <a:ext cx="8162949" cy="55210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A846C3A-5CAA-40BF-AD4E-8B592FF95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763" y="3507473"/>
            <a:ext cx="3865451" cy="12765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20425C9-1F7B-4194-8CD3-FD329D3DA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743" y="1931569"/>
            <a:ext cx="2895851" cy="105165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2A70C01-5927-4250-B764-A036C8E4D67B}"/>
              </a:ext>
            </a:extLst>
          </p:cNvPr>
          <p:cNvSpPr txBox="1"/>
          <p:nvPr/>
        </p:nvSpPr>
        <p:spPr>
          <a:xfrm>
            <a:off x="8005067" y="1589914"/>
            <a:ext cx="2204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ROUGE-1</a:t>
            </a:r>
            <a:endParaRPr lang="zh-CN" altLang="en-US" sz="1400" b="1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2F4BAD-CE5B-4ECE-930B-4A6FFC61A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067" y="3103655"/>
            <a:ext cx="2204637" cy="2468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A7B3B3B-DB82-46B3-91AD-18E87E3AA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5081" y="3103654"/>
            <a:ext cx="973776" cy="2468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0968BD-6490-4F02-9607-9C87FB483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1763" y="4733750"/>
            <a:ext cx="3936086" cy="21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248569F-2D3F-451E-8438-26634B2B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7551B0-394E-40AF-9A28-476D241A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2" y="1874385"/>
            <a:ext cx="11248095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EBA3CCB-0383-4D88-BAD0-5CBAE180B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598" y="1428576"/>
            <a:ext cx="6050804" cy="40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B34E57-E3A2-437D-95F8-70EC15264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603" y="1878195"/>
            <a:ext cx="8702794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9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C7BE03-486D-4758-AC09-B67EA944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93" y="1502057"/>
            <a:ext cx="8931414" cy="48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4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61E4BE9-6838-4352-B289-DC837F05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778" y="1429253"/>
            <a:ext cx="3984000" cy="542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61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6EAA69-8BAE-4703-9866-614CADA35A05}"/>
              </a:ext>
            </a:extLst>
          </p:cNvPr>
          <p:cNvSpPr txBox="1"/>
          <p:nvPr/>
        </p:nvSpPr>
        <p:spPr>
          <a:xfrm>
            <a:off x="4798244" y="3013501"/>
            <a:ext cx="30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6447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7A80B78-79F8-46E5-B295-36C7A3181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254" y="1533379"/>
            <a:ext cx="5794590" cy="440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9D464F-34DD-4F6B-BDAB-690B4E91023F}"/>
              </a:ext>
            </a:extLst>
          </p:cNvPr>
          <p:cNvSpPr txBox="1"/>
          <p:nvPr/>
        </p:nvSpPr>
        <p:spPr>
          <a:xfrm>
            <a:off x="191911" y="1444978"/>
            <a:ext cx="290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Problem Definition:</a:t>
            </a:r>
            <a:endParaRPr lang="zh-CN" altLang="en-US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85A278D-B8F1-4948-BF79-484CF6FCDA12}"/>
              </a:ext>
            </a:extLst>
          </p:cNvPr>
          <p:cNvSpPr/>
          <p:nvPr/>
        </p:nvSpPr>
        <p:spPr>
          <a:xfrm>
            <a:off x="2182869" y="2792778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review text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5998A1B-F876-4557-AE10-90F01BFF2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32" y="2821220"/>
            <a:ext cx="1661304" cy="31244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79467F8-07BF-409E-9816-6276D21E4372}"/>
              </a:ext>
            </a:extLst>
          </p:cNvPr>
          <p:cNvSpPr/>
          <p:nvPr/>
        </p:nvSpPr>
        <p:spPr>
          <a:xfrm>
            <a:off x="2260614" y="3289868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7B2F2B1-0ED3-4DA3-8EDF-95DD25637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239" y="3310689"/>
            <a:ext cx="1729890" cy="32768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6AA20C1-57F1-4E73-ABF4-20D6BDC66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829" y="3815399"/>
            <a:ext cx="2141406" cy="2667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B2CD25C-98D0-404D-9C2D-C12641F916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6146" y="2225695"/>
            <a:ext cx="5114873" cy="37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4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6FE94-3492-431F-A437-288F3ABD99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Related</a:t>
            </a:r>
            <a:r>
              <a:rPr lang="en-US" altLang="zh-CN" dirty="0"/>
              <a:t> </a:t>
            </a:r>
            <a:r>
              <a:rPr lang="en-US" altLang="zh-CN" sz="4400" dirty="0"/>
              <a:t>Work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D0582B-16A1-404B-B14C-BE192863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1635"/>
            <a:ext cx="6820491" cy="46790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59CB2E5-D5BA-4AE1-9A04-C245AAA2B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220" y="1797835"/>
            <a:ext cx="2034716" cy="3429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1051849-9C64-4B92-9000-95D49E40E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665" y="1721635"/>
            <a:ext cx="1219306" cy="4419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B8BA32-456D-47A7-BAF9-6CE3E5636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598" y="2220354"/>
            <a:ext cx="4622260" cy="92824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7880243-2DF6-4542-8226-AC576FBEC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9746" y="3228184"/>
            <a:ext cx="2850772" cy="44199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9FA82AF-AF30-478C-83AC-118F40DA9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9773" y="3228184"/>
            <a:ext cx="1798476" cy="4496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79D572E-82E8-4885-BC7B-B9D73886C2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9746" y="3757392"/>
            <a:ext cx="5026278" cy="10233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902259-C202-4CE1-A854-BC0C47096C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3220" y="4860337"/>
            <a:ext cx="3246401" cy="4877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225CFCE-EC11-4A32-897F-0DE3AFAE45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7436" y="5348059"/>
            <a:ext cx="3337849" cy="4953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92278-84E5-4728-9856-177BA381FC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15285" y="5337869"/>
            <a:ext cx="2476715" cy="4801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23C2BEE-022D-4720-9ADB-5899472211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4906" y="5813929"/>
            <a:ext cx="5281118" cy="58679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34FE08D-FA0D-4E93-BD58-FA21B7712CF3}"/>
              </a:ext>
            </a:extLst>
          </p:cNvPr>
          <p:cNvSpPr txBox="1"/>
          <p:nvPr/>
        </p:nvSpPr>
        <p:spPr>
          <a:xfrm>
            <a:off x="7563556" y="1095022"/>
            <a:ext cx="295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M1</a:t>
            </a:r>
            <a:endParaRPr lang="zh-CN" altLang="en-US" b="1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C748A13-70A5-43B7-832A-9D2E75321DF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32410" y="6345363"/>
            <a:ext cx="1135478" cy="3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1637" y="770364"/>
            <a:ext cx="10515600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629500-E332-49A2-8D23-8B1646DB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" y="1353746"/>
            <a:ext cx="4270827" cy="320896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139E9DE-9C7C-491E-8C69-C06CB0225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855" y="1353746"/>
            <a:ext cx="4587638" cy="4343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763461-6326-469D-8982-E61686014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825" y="1788124"/>
            <a:ext cx="4930567" cy="3048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AA835D-5A68-404B-90B5-0660B9AA5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388" y="2115413"/>
            <a:ext cx="5715495" cy="135647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8F4B0BA-0DDF-48F4-A8D7-CE414EBCA5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2825" y="3449154"/>
            <a:ext cx="5624047" cy="3505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87E8D3-1762-411C-A502-61BCC00465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825" y="3925225"/>
            <a:ext cx="1790855" cy="419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606F9F-6668-4D05-99E1-71FCB4E2E7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2465" y="4663497"/>
            <a:ext cx="6660457" cy="457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BB1BC70-6727-4332-B9CA-3F3C7B1933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06904" y="5374230"/>
            <a:ext cx="6659111" cy="8724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B68C415-45CE-4C2B-A6CD-C454E74CD1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16824" y="3984314"/>
            <a:ext cx="2911092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B4139C-92DF-47A6-9015-30936D4D1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5" y="1554679"/>
            <a:ext cx="4267570" cy="32067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A164C11-C9D4-4BF1-888E-E682CBA31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22" y="527470"/>
            <a:ext cx="10516511" cy="13690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095345-2D5E-4DF6-8070-62201B123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494" y="1657020"/>
            <a:ext cx="1630821" cy="381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465BC13-62F5-45E1-9D9C-BB16427DC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610" y="1554679"/>
            <a:ext cx="5351323" cy="6248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B35B3A8-0435-407D-93A9-2BC07E731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153" y="2199329"/>
            <a:ext cx="1417443" cy="3581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87F05FE-A3C0-4952-BA16-26755F81A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1406" y="2210759"/>
            <a:ext cx="5646909" cy="3353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AFADF41-5F04-4EB7-95B0-FE7AB1FC58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3153" y="2671534"/>
            <a:ext cx="2629128" cy="3429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FF1E43E-9570-4F94-9690-717DFA4633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2281" y="2619477"/>
            <a:ext cx="1280271" cy="3353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7F02CA-9CC7-49FE-B7E9-EDFE10ECB7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610" y="3064748"/>
            <a:ext cx="7277731" cy="9373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CEA3096-FADA-4C0B-BD75-10D373041D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061" y="5427507"/>
            <a:ext cx="6477561" cy="11507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EFD98D-2AFD-4353-AB81-99482BE339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9265" y="3969140"/>
            <a:ext cx="7090076" cy="132230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041E418-87A6-448D-ACDA-83AE9D19B0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2073" y="6267420"/>
            <a:ext cx="5559960" cy="4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4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C8678-83D0-46BD-8BAE-56491B405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05156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DAD13E-6870-4E21-9F43-ED3D9E9F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59" y="1588547"/>
            <a:ext cx="4267570" cy="32067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8F4756C-CF95-44DD-9F7F-45F6B6C00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348" y="1588547"/>
            <a:ext cx="5182049" cy="20804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C394FD-8A3D-4EB3-8D8D-66D8BF467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348" y="3710013"/>
            <a:ext cx="6340389" cy="5867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73ABA9-CA02-440D-93E0-1ED557DEB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449" y="4363704"/>
            <a:ext cx="5822185" cy="3734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637657F-02C8-46BC-9662-030696EFC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59" y="4915167"/>
            <a:ext cx="7041490" cy="5867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B7ED76-DC35-423A-9BE8-7871FD5CE5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085" y="5621804"/>
            <a:ext cx="6132071" cy="84386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11E037A-2A1F-457F-BE53-3039F3DA3B11}"/>
              </a:ext>
            </a:extLst>
          </p:cNvPr>
          <p:cNvSpPr/>
          <p:nvPr/>
        </p:nvSpPr>
        <p:spPr>
          <a:xfrm>
            <a:off x="6722156" y="1149869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Source-view sentiment classifier</a:t>
            </a:r>
            <a:endParaRPr lang="zh-CN" altLang="en-US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3A211CE-FEB8-4553-BFF5-2CCF850F3C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4694" y="5438908"/>
            <a:ext cx="1707028" cy="36579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58FF87C-742B-4367-B4C5-75C28A9C4D42}"/>
              </a:ext>
            </a:extLst>
          </p:cNvPr>
          <p:cNvSpPr/>
          <p:nvPr/>
        </p:nvSpPr>
        <p:spPr>
          <a:xfrm>
            <a:off x="7838775" y="4893332"/>
            <a:ext cx="384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Summary-view sentiment classifier</a:t>
            </a:r>
            <a:endParaRPr lang="zh-CN" altLang="en-US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A529632-DFF8-428C-83D6-F817A158A3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2549" y="5382510"/>
            <a:ext cx="1828958" cy="373412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2643745-DDD8-4853-ACA1-704DA70E40D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9231507" y="5569216"/>
            <a:ext cx="6803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4D8A6851-1CF5-488D-B6A3-FF7B4DEF8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94694" y="6037915"/>
            <a:ext cx="1436972" cy="36577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67E7A853-4B04-495C-85F8-6034BA575DD8}"/>
              </a:ext>
            </a:extLst>
          </p:cNvPr>
          <p:cNvSpPr txBox="1"/>
          <p:nvPr/>
        </p:nvSpPr>
        <p:spPr>
          <a:xfrm>
            <a:off x="7838775" y="6043735"/>
            <a:ext cx="223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类似的可以得到：</a:t>
            </a:r>
          </a:p>
        </p:txBody>
      </p:sp>
    </p:spTree>
    <p:extLst>
      <p:ext uri="{BB962C8B-B14F-4D97-AF65-F5344CB8AC3E}">
        <p14:creationId xmlns:p14="http://schemas.microsoft.com/office/powerpoint/2010/main" val="254555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8C8678-83D0-46BD-8BAE-56491B4052E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1114C4D-271A-43E9-8B67-74AF20BDE3FE}"/>
              </a:ext>
            </a:extLst>
          </p:cNvPr>
          <p:cNvSpPr/>
          <p:nvPr/>
        </p:nvSpPr>
        <p:spPr>
          <a:xfrm>
            <a:off x="603428" y="1415534"/>
            <a:ext cx="4559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/>
              <a:t>Inconsistency loss function</a:t>
            </a:r>
            <a:endParaRPr lang="zh-CN" altLang="en-US" sz="2800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E89DF53-4AB5-4A57-A5FC-ED4114E5A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058" y="2100163"/>
            <a:ext cx="6073666" cy="84589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982F46E-AB64-4B02-9768-B5831BFD10AF}"/>
              </a:ext>
            </a:extLst>
          </p:cNvPr>
          <p:cNvSpPr/>
          <p:nvPr/>
        </p:nvSpPr>
        <p:spPr>
          <a:xfrm>
            <a:off x="603428" y="3542613"/>
            <a:ext cx="6117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The objective function is shown as follows</a:t>
            </a:r>
            <a:r>
              <a:rPr lang="en-US" altLang="zh-CN" sz="2000" b="1" dirty="0"/>
              <a:t>.</a:t>
            </a:r>
            <a:endParaRPr lang="zh-CN" altLang="en-US" sz="2000" b="1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04FCDC3-E6DE-4FBE-B946-D52A83A9E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661" y="4445541"/>
            <a:ext cx="621845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2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8064</TotalTime>
  <Words>113</Words>
  <Application>Microsoft Office PowerPoint</Application>
  <PresentationFormat>宽屏</PresentationFormat>
  <Paragraphs>49</Paragraphs>
  <Slides>17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Related Work</vt:lpstr>
      <vt:lpstr>Method</vt:lpstr>
      <vt:lpstr>PowerPoint 演示文稿</vt:lpstr>
      <vt:lpstr>Method</vt:lpstr>
      <vt:lpstr>Method</vt:lpstr>
      <vt:lpstr>Dataset</vt:lpstr>
      <vt:lpstr>Experiment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彭 展望</cp:lastModifiedBy>
  <cp:revision>637</cp:revision>
  <dcterms:created xsi:type="dcterms:W3CDTF">2017-04-22T07:59:29Z</dcterms:created>
  <dcterms:modified xsi:type="dcterms:W3CDTF">2020-07-06T11:41:07Z</dcterms:modified>
</cp:coreProperties>
</file>